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мая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23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24 мая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25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25 мая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214554"/>
            <a:ext cx="4643470" cy="120032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мая метеорологические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25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мая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22831</TotalTime>
  <Words>563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5770</cp:revision>
  <cp:lastPrinted>2021-07-01T03:56:27Z</cp:lastPrinted>
  <dcterms:created xsi:type="dcterms:W3CDTF">2018-03-27T06:03:00Z</dcterms:created>
  <dcterms:modified xsi:type="dcterms:W3CDTF">2026-05-23T07:47:15Z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